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60" r:id="rId4"/>
    <p:sldId id="261" r:id="rId5"/>
    <p:sldId id="262" r:id="rId6"/>
    <p:sldId id="263" r:id="rId7"/>
    <p:sldId id="265" r:id="rId8"/>
    <p:sldId id="287" r:id="rId9"/>
    <p:sldId id="288" r:id="rId10"/>
    <p:sldId id="266" r:id="rId11"/>
    <p:sldId id="267" r:id="rId12"/>
    <p:sldId id="268" r:id="rId13"/>
    <p:sldId id="285" r:id="rId14"/>
    <p:sldId id="270" r:id="rId15"/>
    <p:sldId id="271" r:id="rId16"/>
    <p:sldId id="272" r:id="rId17"/>
    <p:sldId id="273" r:id="rId18"/>
    <p:sldId id="274" r:id="rId19"/>
    <p:sldId id="275" r:id="rId20"/>
    <p:sldId id="259" r:id="rId21"/>
    <p:sldId id="276" r:id="rId22"/>
    <p:sldId id="277" r:id="rId23"/>
    <p:sldId id="278" r:id="rId24"/>
    <p:sldId id="279" r:id="rId25"/>
    <p:sldId id="280" r:id="rId26"/>
    <p:sldId id="281" r:id="rId27"/>
    <p:sldId id="282" r:id="rId28"/>
    <p:sldId id="283" r:id="rId29"/>
    <p:sldId id="286" r:id="rId30"/>
    <p:sldId id="284"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9"/>
    <p:restoredTop sz="88823"/>
  </p:normalViewPr>
  <p:slideViewPr>
    <p:cSldViewPr snapToGrid="0">
      <p:cViewPr varScale="1">
        <p:scale>
          <a:sx n="137" d="100"/>
          <a:sy n="137" d="100"/>
        </p:scale>
        <p:origin x="8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60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95409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37230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evaluation</a:t>
            </a:r>
            <a:endParaRPr dirty="0"/>
          </a:p>
        </p:txBody>
      </p:sp>
      <p:sp>
        <p:nvSpPr>
          <p:cNvPr id="124" name="Google Shape;124;p23"/>
          <p:cNvSpPr txBox="1"/>
          <p:nvPr/>
        </p:nvSpPr>
        <p:spPr>
          <a:xfrm>
            <a:off x="229775" y="954750"/>
            <a:ext cx="8077200"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Wednesday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May 31,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June 6,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visiting Professor and GE during office hours, and helping other students in labs/activities. </a:t>
            </a:r>
            <a:endParaRPr sz="1600" b="1" dirty="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4" name="Picture 3" descr="A screenshot of a document&#10;&#10;Description automatically generated">
            <a:extLst>
              <a:ext uri="{FF2B5EF4-FFF2-40B4-BE49-F238E27FC236}">
                <a16:creationId xmlns:a16="http://schemas.microsoft.com/office/drawing/2014/main" id="{6B1668CB-8165-BDCE-57D9-F7349AC1C5D7}"/>
              </a:ext>
            </a:extLst>
          </p:cNvPr>
          <p:cNvPicPr>
            <a:picLocks noChangeAspect="1"/>
          </p:cNvPicPr>
          <p:nvPr/>
        </p:nvPicPr>
        <p:blipFill>
          <a:blip r:embed="rId3"/>
          <a:stretch>
            <a:fillRect/>
          </a:stretch>
        </p:blipFill>
        <p:spPr>
          <a:xfrm>
            <a:off x="685800" y="742040"/>
            <a:ext cx="7772400" cy="3659419"/>
          </a:xfrm>
          <a:prstGeom prst="rect">
            <a:avLst/>
          </a:prstGeom>
        </p:spPr>
      </p:pic>
      <p:sp>
        <p:nvSpPr>
          <p:cNvPr id="10" name="Google Shape;123;p23">
            <a:extLst>
              <a:ext uri="{FF2B5EF4-FFF2-40B4-BE49-F238E27FC236}">
                <a16:creationId xmlns:a16="http://schemas.microsoft.com/office/drawing/2014/main" id="{EC208DFE-DA9C-3094-BC12-C2C9B1C3A3FB}"/>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5" name="Group 4">
            <a:extLst>
              <a:ext uri="{FF2B5EF4-FFF2-40B4-BE49-F238E27FC236}">
                <a16:creationId xmlns:a16="http://schemas.microsoft.com/office/drawing/2014/main" id="{CCDB5FE3-6072-1324-CD06-9083B27D3531}"/>
              </a:ext>
            </a:extLst>
          </p:cNvPr>
          <p:cNvGrpSpPr/>
          <p:nvPr/>
        </p:nvGrpSpPr>
        <p:grpSpPr>
          <a:xfrm>
            <a:off x="685800" y="745682"/>
            <a:ext cx="7772400" cy="3652136"/>
            <a:chOff x="679046" y="428797"/>
            <a:chExt cx="7772400" cy="3652136"/>
          </a:xfrm>
        </p:grpSpPr>
        <p:pic>
          <p:nvPicPr>
            <p:cNvPr id="2" name="Picture 1" descr="A screenshot of a project&#10;&#10;Description automatically generated">
              <a:extLst>
                <a:ext uri="{FF2B5EF4-FFF2-40B4-BE49-F238E27FC236}">
                  <a16:creationId xmlns:a16="http://schemas.microsoft.com/office/drawing/2014/main" id="{152D8C93-9D14-176D-7F59-FEB41BD40917}"/>
                </a:ext>
              </a:extLst>
            </p:cNvPr>
            <p:cNvPicPr>
              <a:picLocks noChangeAspect="1"/>
            </p:cNvPicPr>
            <p:nvPr/>
          </p:nvPicPr>
          <p:blipFill>
            <a:blip r:embed="rId3"/>
            <a:stretch>
              <a:fillRect/>
            </a:stretch>
          </p:blipFill>
          <p:spPr>
            <a:xfrm>
              <a:off x="685800" y="808616"/>
              <a:ext cx="7758892" cy="3272317"/>
            </a:xfrm>
            <a:prstGeom prst="rect">
              <a:avLst/>
            </a:prstGeom>
          </p:spPr>
        </p:pic>
        <p:pic>
          <p:nvPicPr>
            <p:cNvPr id="3" name="Picture 2" descr="A screenshot of a document&#10;&#10;Description automatically generated">
              <a:extLst>
                <a:ext uri="{FF2B5EF4-FFF2-40B4-BE49-F238E27FC236}">
                  <a16:creationId xmlns:a16="http://schemas.microsoft.com/office/drawing/2014/main" id="{A1923B5D-D080-3599-0C95-DCF6848E6E00}"/>
                </a:ext>
              </a:extLst>
            </p:cNvPr>
            <p:cNvPicPr>
              <a:picLocks noChangeAspect="1"/>
            </p:cNvPicPr>
            <p:nvPr/>
          </p:nvPicPr>
          <p:blipFill rotWithShape="1">
            <a:blip r:embed="rId4"/>
            <a:srcRect b="87771"/>
            <a:stretch/>
          </p:blipFill>
          <p:spPr>
            <a:xfrm>
              <a:off x="679046" y="428797"/>
              <a:ext cx="7772400" cy="447503"/>
            </a:xfrm>
            <a:prstGeom prst="rect">
              <a:avLst/>
            </a:prstGeom>
          </p:spPr>
        </p:pic>
      </p:grpSp>
      <p:sp>
        <p:nvSpPr>
          <p:cNvPr id="7" name="Google Shape;123;p23">
            <a:extLst>
              <a:ext uri="{FF2B5EF4-FFF2-40B4-BE49-F238E27FC236}">
                <a16:creationId xmlns:a16="http://schemas.microsoft.com/office/drawing/2014/main" id="{52818C3D-B938-90A9-3E9B-73B2935C3CC4}"/>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6" name="Group 5">
            <a:extLst>
              <a:ext uri="{FF2B5EF4-FFF2-40B4-BE49-F238E27FC236}">
                <a16:creationId xmlns:a16="http://schemas.microsoft.com/office/drawing/2014/main" id="{B1449C13-4B3E-F7D9-983A-FA31FB3AA51B}"/>
              </a:ext>
            </a:extLst>
          </p:cNvPr>
          <p:cNvGrpSpPr/>
          <p:nvPr/>
        </p:nvGrpSpPr>
        <p:grpSpPr>
          <a:xfrm>
            <a:off x="685800" y="1237700"/>
            <a:ext cx="7772400" cy="2668099"/>
            <a:chOff x="687513" y="445731"/>
            <a:chExt cx="7772400" cy="2668099"/>
          </a:xfrm>
        </p:grpSpPr>
        <p:pic>
          <p:nvPicPr>
            <p:cNvPr id="3" name="Picture 2" descr="A screenshot of a document&#10;&#10;Description automatically generated">
              <a:extLst>
                <a:ext uri="{FF2B5EF4-FFF2-40B4-BE49-F238E27FC236}">
                  <a16:creationId xmlns:a16="http://schemas.microsoft.com/office/drawing/2014/main" id="{21E4CE6A-6528-37D1-D851-2FB991757EEE}"/>
                </a:ext>
              </a:extLst>
            </p:cNvPr>
            <p:cNvPicPr>
              <a:picLocks noChangeAspect="1"/>
            </p:cNvPicPr>
            <p:nvPr/>
          </p:nvPicPr>
          <p:blipFill rotWithShape="1">
            <a:blip r:embed="rId3"/>
            <a:srcRect b="87771"/>
            <a:stretch/>
          </p:blipFill>
          <p:spPr>
            <a:xfrm>
              <a:off x="687513" y="445731"/>
              <a:ext cx="7772400" cy="447503"/>
            </a:xfrm>
            <a:prstGeom prst="rect">
              <a:avLst/>
            </a:prstGeom>
          </p:spPr>
        </p:pic>
        <p:pic>
          <p:nvPicPr>
            <p:cNvPr id="5" name="Picture 4" descr="A screenshot of a project&#10;&#10;Description automatically generated">
              <a:extLst>
                <a:ext uri="{FF2B5EF4-FFF2-40B4-BE49-F238E27FC236}">
                  <a16:creationId xmlns:a16="http://schemas.microsoft.com/office/drawing/2014/main" id="{A32DBA89-3521-1082-0202-13E4E352F370}"/>
                </a:ext>
              </a:extLst>
            </p:cNvPr>
            <p:cNvPicPr>
              <a:picLocks noChangeAspect="1"/>
            </p:cNvPicPr>
            <p:nvPr/>
          </p:nvPicPr>
          <p:blipFill>
            <a:blip r:embed="rId4"/>
            <a:stretch>
              <a:fillRect/>
            </a:stretch>
          </p:blipFill>
          <p:spPr>
            <a:xfrm>
              <a:off x="728169" y="876300"/>
              <a:ext cx="7687661" cy="2237530"/>
            </a:xfrm>
            <a:prstGeom prst="rect">
              <a:avLst/>
            </a:prstGeom>
          </p:spPr>
        </p:pic>
      </p:grpSp>
      <p:sp>
        <p:nvSpPr>
          <p:cNvPr id="8" name="Google Shape;123;p23">
            <a:extLst>
              <a:ext uri="{FF2B5EF4-FFF2-40B4-BE49-F238E27FC236}">
                <a16:creationId xmlns:a16="http://schemas.microsoft.com/office/drawing/2014/main" id="{D117DE5E-DF15-6C42-2B0E-4260337E21D5}"/>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extLst>
      <p:ext uri="{BB962C8B-B14F-4D97-AF65-F5344CB8AC3E}">
        <p14:creationId xmlns:p14="http://schemas.microsoft.com/office/powerpoint/2010/main" val="302060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6:</a:t>
            </a:r>
            <a:r>
              <a:rPr lang="en-GB" sz="1600" dirty="0">
                <a:solidFill>
                  <a:schemeClr val="dk1"/>
                </a:solidFill>
                <a:latin typeface="Avenir"/>
                <a:ea typeface="Avenir"/>
                <a:cs typeface="Avenir"/>
                <a:sym typeface="Avenir"/>
              </a:rPr>
              <a:t> Form teams, create GitHub repo, and provide some basic info about project as a </a:t>
            </a:r>
            <a:r>
              <a:rPr lang="en-GB" sz="1600" dirty="0" err="1">
                <a:solidFill>
                  <a:schemeClr val="dk1"/>
                </a:solidFill>
                <a:latin typeface="Avenir"/>
                <a:ea typeface="Avenir"/>
                <a:cs typeface="Avenir"/>
                <a:sym typeface="Avenir"/>
              </a:rPr>
              <a:t>README.md</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8:</a:t>
            </a:r>
            <a:r>
              <a:rPr lang="en-GB" sz="1600" dirty="0">
                <a:solidFill>
                  <a:schemeClr val="dk1"/>
                </a:solidFill>
                <a:latin typeface="Avenir"/>
                <a:ea typeface="Avenir"/>
                <a:cs typeface="Avenir"/>
                <a:sym typeface="Avenir"/>
              </a:rPr>
              <a:t> Provide informal update to instructors, ensure data has been accessed, goals are accomplishable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ctr" rtl="0">
              <a:spcBef>
                <a:spcPts val="0"/>
              </a:spcBef>
              <a:spcAft>
                <a:spcPts val="0"/>
              </a:spcAft>
              <a:buNone/>
            </a:pPr>
            <a:r>
              <a:rPr lang="en-GB" sz="1600" i="1" dirty="0">
                <a:solidFill>
                  <a:schemeClr val="dk1"/>
                </a:solidFill>
                <a:latin typeface="Avenir"/>
                <a:ea typeface="Avenir"/>
                <a:cs typeface="Avenir"/>
                <a:sym typeface="Avenir"/>
              </a:rPr>
              <a:t>I will send reminders out about upcoming milestones</a:t>
            </a:r>
            <a:endParaRPr sz="1600" i="1"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 of Geography</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Mondays 14:00-16:00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schedule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labs, grading</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 on Canvas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Getting started in Wednesdays lab session</a:t>
            </a:r>
            <a:endParaRPr sz="1600" dirty="0">
              <a:solidFill>
                <a:schemeClr val="dk1"/>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Getting started on this week’s lab</a:t>
            </a:r>
            <a:endParaRPr dirty="0"/>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3;p41">
            <a:extLst>
              <a:ext uri="{FF2B5EF4-FFF2-40B4-BE49-F238E27FC236}">
                <a16:creationId xmlns:a16="http://schemas.microsoft.com/office/drawing/2014/main" id="{BE46E52F-3564-4196-C36E-42E21E707825}"/>
              </a:ext>
            </a:extLst>
          </p:cNvPr>
          <p:cNvSpPr txBox="1"/>
          <p:nvPr/>
        </p:nvSpPr>
        <p:spPr>
          <a:xfrm>
            <a:off x="936750" y="4386924"/>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Complete background survey (on Canvas)</a:t>
            </a:r>
            <a:endParaRPr dirty="0"/>
          </a:p>
        </p:txBody>
      </p:sp>
    </p:spTree>
    <p:extLst>
      <p:ext uri="{BB962C8B-B14F-4D97-AF65-F5344CB8AC3E}">
        <p14:creationId xmlns:p14="http://schemas.microsoft.com/office/powerpoint/2010/main" val="260456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Wednesday @ 9am in 442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 assignments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16858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Activities/project work:</a:t>
            </a:r>
            <a:r>
              <a:rPr lang="en-GB" sz="1600" dirty="0">
                <a:solidFill>
                  <a:schemeClr val="dk1"/>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2023445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8584</TotalTime>
  <Words>1683</Words>
  <Application>Microsoft Macintosh PowerPoint</Application>
  <PresentationFormat>On-screen Show (16:9)</PresentationFormat>
  <Paragraphs>249</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Avenir</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27</cp:revision>
  <dcterms:modified xsi:type="dcterms:W3CDTF">2024-04-02T16:43:15Z</dcterms:modified>
</cp:coreProperties>
</file>